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Montserrat Medium" panose="000006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051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101096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Elite Lounge - AI-Powered Lead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3849291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Elite Lounge is a lounge management system focusing on leads and promotions.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35660" y="4609028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Identifies potential customers and enhances engagement using AI.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35660" y="5368766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Facilitates lead capturing, scoring, and targeted promotions.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35660" y="5786080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Optimizes customer targeting for promotions and lounge events.</a:t>
            </a:r>
            <a:endParaRPr lang="en-US" sz="16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2C1D44-F433-106B-4D00-F689C3BF8C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668036" y="7582328"/>
            <a:ext cx="1849348" cy="523982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302068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What Are Leads?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411611"/>
            <a:ext cx="9035653" cy="856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Leads are potential customers interested in the lounge’s services.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49260" y="3342799"/>
            <a:ext cx="9035653" cy="856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Capturing and managing leads boosts customer retention and revenue.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49260" y="4273987"/>
            <a:ext cx="9035653" cy="856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Lead data includes contact details, visit history, and preferences.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49260" y="5205174"/>
            <a:ext cx="903565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AI helps in filtering high-value leads for targeted promotions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314742" y="2529364"/>
            <a:ext cx="357401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742" y="3112651"/>
            <a:ext cx="3574018" cy="35740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B0C150-352B-BE1B-B4D9-B8981C9252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668036" y="7582328"/>
            <a:ext cx="1849348" cy="523982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852249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Where Should We Capture Leads?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35660" y="2841308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6305252" y="2868097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31462" y="2841308"/>
            <a:ext cx="3019901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Luxury Service Selection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31462" y="3683317"/>
            <a:ext cx="3019901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Capture leads when users explore and select premium lounge services.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5437" y="2841308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9" name="Text 6"/>
          <p:cNvSpPr/>
          <p:nvPr/>
        </p:nvSpPr>
        <p:spPr>
          <a:xfrm>
            <a:off x="10235029" y="2868097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61238" y="2841308"/>
            <a:ext cx="3019901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Exclusive Reservation Forms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61238" y="3683317"/>
            <a:ext cx="3019901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Collect detailed information when booking elite lounge experiences.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5660" y="5165527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3" name="Text 10"/>
          <p:cNvSpPr/>
          <p:nvPr/>
        </p:nvSpPr>
        <p:spPr>
          <a:xfrm>
            <a:off x="6305252" y="5192316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31462" y="5165527"/>
            <a:ext cx="3019901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Premium Payment Initiation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31462" y="6007537"/>
            <a:ext cx="3019901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Capture potential leads even if payment for exclusive services is not completed.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10165437" y="5165527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7" name="Text 14"/>
          <p:cNvSpPr/>
          <p:nvPr/>
        </p:nvSpPr>
        <p:spPr>
          <a:xfrm>
            <a:off x="10235029" y="5192316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861238" y="516552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Lounge Visits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861238" y="5650706"/>
            <a:ext cx="3019901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Gather in-person customer data for personalized follow-ups in the lounge.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76C022-9FFB-D976-EBAA-20296F4484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668036" y="7582328"/>
            <a:ext cx="1849348" cy="523982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1057394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How We Scored Leads in Our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2805589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Leads are scored using predefined criteria such as visit frequency, spending behavior, and opted services.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9260" y="3565327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Scoring Formula: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9260" y="3982641"/>
            <a:ext cx="7645479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Frequent Visitors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(5+ visits/month) = </a:t>
            </a: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+50 points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9260" y="4331613"/>
            <a:ext cx="7645479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 Spenders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($200+ per visit) = </a:t>
            </a: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+30 points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9260" y="4680585"/>
            <a:ext cx="7645479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Event Participants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(Attends VIP events) = </a:t>
            </a: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+20 points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9260" y="5029557"/>
            <a:ext cx="7645479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Opted for Premium Services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(Selected high-end services) = </a:t>
            </a: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+25 points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49260" y="5378529"/>
            <a:ext cx="7645479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Initiating Payment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(Started payment process but did not complete) = </a:t>
            </a: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+10 points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49260" y="5727502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Lead scores are stored in </a:t>
            </a: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MongoDB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and used for segmentation and marketing.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49260" y="6487239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Higher scores indicate loyal or high-value customers, prioritized for exclusive promotions and follow-ups.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998934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How We Segmented Users Based on Lead Score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2747129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Leads are segmented based on their visitor score, calculated using visit frequency, spending, and service selections.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9260" y="3506867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Elite Members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(Score &gt; 750): VIP visitors with high spending, premium service usage, and frequent visits.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9260" y="4266605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Loyal Customers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(Score 400 - 750): Regular visitors who opt for services and extend lounge time.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9260" y="5026343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Potential Leads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(Score 150 - 400): Visitors who initiate payments or request services but have moderate engagement.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9260" y="5786080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New/Inactive Users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(Score &lt; 150): First-time visitors or users with minimal activity.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9260" y="6545818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Segmentation helps in targeted marketing, offering relevant promotions to different user groups.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650558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AI-Powered Custom Email Generation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35660" y="2398752"/>
            <a:ext cx="3715703" cy="3011091"/>
          </a:xfrm>
          <a:prstGeom prst="roundRect">
            <a:avLst>
              <a:gd name="adj" fmla="val 1067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6449735" y="2612827"/>
            <a:ext cx="3287554" cy="1427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Leverages Hugging Face's GPT models for personalized email content.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49735" y="4168497"/>
            <a:ext cx="3287554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Employs advanced natural language processing to craft unique and engaging emails.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5437" y="2398752"/>
            <a:ext cx="3715703" cy="3011091"/>
          </a:xfrm>
          <a:prstGeom prst="roundRect">
            <a:avLst>
              <a:gd name="adj" fmla="val 1067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10379512" y="2612827"/>
            <a:ext cx="3287554" cy="1070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Fine-tuned GPT models based on lead segmentation data.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79512" y="3811667"/>
            <a:ext cx="3287554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Ensures email copy aligns with specific customer interests and behaviors.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5660" y="5623917"/>
            <a:ext cx="7645479" cy="1955006"/>
          </a:xfrm>
          <a:prstGeom prst="roundRect">
            <a:avLst>
              <a:gd name="adj" fmla="val 1643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6449735" y="5837992"/>
            <a:ext cx="7217331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Improves email campaign effectiveness through AI-driven content optimization.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49735" y="6680002"/>
            <a:ext cx="7217331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Continuously refines email content using machine learning algorithms for enhanced relevance and impact.</a:t>
            </a:r>
            <a:endParaRPr lang="en-US" sz="16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442EB8-1AF9-CEAE-C844-B412BF2184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668036" y="7582328"/>
            <a:ext cx="1849348" cy="523982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915948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Custom Ads Based on Lead Score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2664143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Digital ads are tailored to different lead segments to maximize engagement and conversion rates.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35660" y="3589853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Visitors are segmented into </a:t>
            </a: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Elite Members, Loyal Customers, Potential Leads, and New/Inactive Users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based on lead score.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35660" y="4349591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Elite Members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receive VIP event invites and exclusive loyalty rewards through targeted social media ads.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35660" y="5109329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Loyal Customers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get special promotions and service upgrades via personalized banner ads on relevant websites.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35660" y="5869067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Potential Leads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are targeted with personalized discounts and engagement offers using retargeting campaigns.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235660" y="6628805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New/Inactive Users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are re-engaged with introductory deals and reminders through email marketing and display ads.</a:t>
            </a:r>
            <a:endParaRPr lang="en-US" sz="16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17816C-A157-F1A1-383F-99CE47ACD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668036" y="7582328"/>
            <a:ext cx="1849348" cy="523982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295049"/>
            <a:ext cx="8444270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Possible Future Enhancements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49260" y="3436739"/>
            <a:ext cx="6458903" cy="1141809"/>
          </a:xfrm>
          <a:prstGeom prst="roundRect">
            <a:avLst>
              <a:gd name="adj" fmla="val 2813"/>
            </a:avLst>
          </a:prstGeom>
          <a:solidFill>
            <a:srgbClr val="4D1529"/>
          </a:solidFill>
          <a:ln/>
        </p:spPr>
      </p:sp>
      <p:sp>
        <p:nvSpPr>
          <p:cNvPr id="4" name="Text 2"/>
          <p:cNvSpPr/>
          <p:nvPr/>
        </p:nvSpPr>
        <p:spPr>
          <a:xfrm>
            <a:off x="963335" y="3650813"/>
            <a:ext cx="6030754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Advanced AI for more precise customer behavior predictions.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422237" y="3436739"/>
            <a:ext cx="6458903" cy="1141809"/>
          </a:xfrm>
          <a:prstGeom prst="roundRect">
            <a:avLst>
              <a:gd name="adj" fmla="val 2813"/>
            </a:avLst>
          </a:prstGeom>
          <a:solidFill>
            <a:srgbClr val="4D1529"/>
          </a:solidFill>
          <a:ln/>
        </p:spPr>
      </p:sp>
      <p:sp>
        <p:nvSpPr>
          <p:cNvPr id="6" name="Text 4"/>
          <p:cNvSpPr/>
          <p:nvPr/>
        </p:nvSpPr>
        <p:spPr>
          <a:xfrm>
            <a:off x="7636312" y="3650813"/>
            <a:ext cx="6030754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Real-time customer tracking for hyper-personalized experiences.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49260" y="4792623"/>
            <a:ext cx="6458903" cy="1141809"/>
          </a:xfrm>
          <a:prstGeom prst="roundRect">
            <a:avLst>
              <a:gd name="adj" fmla="val 2813"/>
            </a:avLst>
          </a:prstGeom>
          <a:solidFill>
            <a:srgbClr val="4D1529"/>
          </a:solidFill>
          <a:ln/>
        </p:spPr>
      </p:sp>
      <p:sp>
        <p:nvSpPr>
          <p:cNvPr id="8" name="Text 6"/>
          <p:cNvSpPr/>
          <p:nvPr/>
        </p:nvSpPr>
        <p:spPr>
          <a:xfrm>
            <a:off x="963335" y="5006697"/>
            <a:ext cx="6030754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SMS and WhatsApp automation for direct communication.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422237" y="4792623"/>
            <a:ext cx="6458903" cy="1141809"/>
          </a:xfrm>
          <a:prstGeom prst="roundRect">
            <a:avLst>
              <a:gd name="adj" fmla="val 2813"/>
            </a:avLst>
          </a:prstGeom>
          <a:solidFill>
            <a:srgbClr val="4D1529"/>
          </a:solidFill>
          <a:ln/>
        </p:spPr>
      </p:sp>
      <p:sp>
        <p:nvSpPr>
          <p:cNvPr id="10" name="Text 8"/>
          <p:cNvSpPr/>
          <p:nvPr/>
        </p:nvSpPr>
        <p:spPr>
          <a:xfrm>
            <a:off x="7636312" y="5006697"/>
            <a:ext cx="6030754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AI-powered chatbot for handling customer inquiries and bookings.</a:t>
            </a:r>
            <a:endParaRPr lang="en-US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ADE61-7C4E-C6C8-C612-68138D42E6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668036" y="7582328"/>
            <a:ext cx="1849348" cy="523982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3044309"/>
            <a:ext cx="13131879" cy="2140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850"/>
              </a:lnSpc>
              <a:buNone/>
            </a:pPr>
            <a:r>
              <a:rPr lang="en-US" sz="13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Thank You</a:t>
            </a:r>
            <a:endParaRPr lang="en-US" sz="134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B673AB-A52D-FD4D-C5CB-EDFE6827CD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668036" y="7582328"/>
            <a:ext cx="1849348" cy="523982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621</Words>
  <Application>Microsoft Office PowerPoint</Application>
  <PresentationFormat>Custom</PresentationFormat>
  <Paragraphs>69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Montserrat Medium</vt:lpstr>
      <vt:lpstr>Brygada 1918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Saketh Goljana</cp:lastModifiedBy>
  <cp:revision>2</cp:revision>
  <dcterms:created xsi:type="dcterms:W3CDTF">2025-03-18T18:56:59Z</dcterms:created>
  <dcterms:modified xsi:type="dcterms:W3CDTF">2025-03-18T19:00:33Z</dcterms:modified>
</cp:coreProperties>
</file>